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embedTrueTypeFonts="1" saveSubsetFonts="1" showSpecialPlsOnTitleSld="0">
  <p:sldMasterIdLst>
    <p:sldMasterId id="2147483648" r:id="rId1"/>
  </p:sldMasterIdLst>
  <p:sldIdLst>
    <p:sldId id="256" r:id="rId3"/>
    <p:sldId id="257" r:id="rId4"/>
    <p:sldId id="258" r:id="rId5"/>
  </p:sldIdLst>
  <p:sldSz cx="12192000" cy="6858000"/>
  <p:notesSz cx="12192000" cy="6858000"/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2" d="100"/>
          <a:sy n="102" d="100"/>
        </p:scale>
        <p:origin x="114" y="390"/>
      </p:cViewPr>
      <p:guideLst>
        <p:guide pos="3840"/>
        <p:guide pos="2160" orient="horz"/>
      </p:guideLst>
    </p:cSldViewPr>
  </p:slide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presProps" Target="presProps.xml"/><Relationship Id="rId7" Type="http://schemas.openxmlformats.org/officeDocument/2006/relationships/tableStyles" Target="tableStyles.xml"/><Relationship Id="rId8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Only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blank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Tx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picTx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x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itleAndTx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1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2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3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4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secHead" userDrawn="1">
  <p:cSld name="Intestazione sezione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/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TxTwoObj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1">
  <p:cSld name="">
    <p:bg>
      <p:bgPr shadeToTitle="0">
        <a:blipFill>
          <a:blip r:embed="rId17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dt="0" ftr="1" hdr="0" sldNum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it-IT"/>
              <a:t>Thank </a:t>
            </a:r>
            <a:r>
              <a:rPr lang="it-IT"/>
              <a:t>you</a:t>
            </a:r>
            <a:r>
              <a:rPr lang="it-IT"/>
              <a:t>!</a:t>
            </a:r>
            <a:br>
              <a:rPr lang="it-IT"/>
            </a:br>
            <a:r>
              <a:rPr lang="it-IT"/>
              <a:t>Questions</a:t>
            </a:r>
            <a:r>
              <a:rPr lang="it-IT"/>
              <a:t>?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contacts</a:t>
            </a:r>
            <a:endParaRPr lang="it-IT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https://doi.org/10.5281/zenodo.10062205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onlyoffice/7.3.3.49</Application>
  <DocSecurity>0</DocSecurity>
  <PresentationFormat>Widescreen</PresentationFormat>
  <Paragraphs>0</Paragraphs>
  <Slides>3</Slides>
  <Notes>3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Theme 1</vt:lpstr>
      <vt:lpstr>Slide 1</vt:lpstr>
      <vt:lpstr>Slide 2</vt:lpstr>
      <vt:lpstr>Slide 3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dc:identifier/>
  <dc:language/>
  <cp:lastModifiedBy>Emma Lazzeri</cp:lastModifiedBy>
  <cp:revision>20</cp:revision>
  <dcterms:created xsi:type="dcterms:W3CDTF">2022-09-22T13:19:16Z</dcterms:created>
  <dcterms:modified xsi:type="dcterms:W3CDTF">2023-05-19T14:11:18Z</dcterms:modified>
  <cp:category/>
  <cp:contentStatus/>
  <cp:version/>
</cp:coreProperties>
</file>